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2" r:id="rId4"/>
    <p:sldId id="263" r:id="rId5"/>
    <p:sldId id="265" r:id="rId6"/>
    <p:sldId id="268" r:id="rId7"/>
    <p:sldId id="257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2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35FCB-2226-4E64-AEF7-9F773EEF5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3621E5-CA78-479A-842C-B12EB8A1B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A0994-B280-4C68-A928-3A81BBC9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5548-3692-493A-9D4B-748B8FE0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A00A8-8BF8-4E15-A139-FD052E49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ABCA0-EB1D-4700-8721-E1BC0219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6FB4C2-11B0-414F-A537-97AEC8C16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F9FCC-8F5A-41CD-B608-B4F47671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65F82F-1CA7-4D2F-86C5-9D42EA0F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46A3F6-0AED-4D9C-BD1A-D990184E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853066-5B36-4B53-8512-623E3BB39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3E887C-7D46-4000-8D82-ABD34C072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1A9CAC-AF7E-4D25-B192-67C08313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264BDA-44F2-468A-9DDF-F87F77B1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CA0CB7-1B84-4A7D-B36C-982C1F4D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2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451D6-45AA-43A5-A8B8-0D74BCFD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E310E-BF62-4204-8DBF-85F3EE6F7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0DC238-E9D1-49B2-94B1-87EEB57C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40063C-5549-4782-9C30-CF046437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EE14A9-CCCB-4884-B4E9-854D46D8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24AE1-DE45-42CF-94CB-DD5BB983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32DF03-2B2F-468C-BFA0-603170BC5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78A7D-7FE7-40AC-AA7F-55839ED9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07252-52EC-4740-9AE5-397DC031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26162-AC63-4048-AA5D-7FFBF98C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248F6-0B70-429D-B87A-B8EBE523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4FC201-6C55-4F8E-884F-32FE099AE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B5C35C-DF39-45B1-BBC8-9B757A63B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0959FB-A8D1-4931-B0C8-089BFD6C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44B9E9-3E80-4D09-9DB0-475860CE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30E31-BB55-42C6-A6C9-30E9D0AD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06B86-1BC4-4F2E-BEF8-894CC46E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15B3D1-838A-4649-83CC-8D8956C78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321961-891E-4AA2-AFC7-C339E9FB1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316FBA-597F-4E38-9F73-8E35F1713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4B7E3F-FB70-496C-BF57-2178671CC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F6F70C-9C6B-4CD7-8F2F-A94866BD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99405A-13EB-4AED-BEFF-6DC9E8F0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0757F3-E99B-413D-BBE1-FB82DAF5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ADAEA-06D0-4679-9E74-27C92290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CA92BB-2BB4-41D0-8BBD-BEA7F67A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4842A6-DED3-4C2A-AAC6-9DDA803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7B1A21-309E-44EB-9111-D09E857C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E4399-8E95-4FC7-AFEF-C542A542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424C42-C650-4BE7-94AA-88F71FC2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218906-AF66-4E01-B22A-225CE60F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50260-22B3-4E18-8A7D-E4732265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4E66CC-ADAE-4E0B-994E-1FAB7C895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2C9715-8D8D-407F-B1F4-1A173E8F2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E35C0D-E0A8-48B3-8D8C-9DAC4932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0F4BBD-EF59-4AE7-8B15-FF3F7B1D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546484-4D76-4F77-945D-DCD9A633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1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E6330-5D06-4B09-98FA-786AA863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CB483E-CE3E-4A30-A8A8-8F4B51744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B87D5B-B78D-43D4-BA00-AE18B286C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CED1F3-C32C-4B06-9705-CDBCAB7B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E1C533-EE75-4218-B20E-39A1C4DC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065BE4-C252-4F25-9425-1196F7C6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0CC6D8-339F-4B62-94C9-10CD49CE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9D61D3-5FFF-415C-B834-317F37654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3797F8-E9D8-460B-922A-8040213B1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73BE-8811-4D80-8C55-363C7796486C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7C95D8-82AF-4ABD-B98E-AC28A595F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02D3AF-7684-4E2C-AADE-D993CD5C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91B5-2BA3-4B54-AE72-802E40ACA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3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tree in a forest&#10;&#10;Description automatically generated">
            <a:extLst>
              <a:ext uri="{FF2B5EF4-FFF2-40B4-BE49-F238E27FC236}">
                <a16:creationId xmlns:a16="http://schemas.microsoft.com/office/drawing/2014/main" xmlns="" id="{C9D9A389-686E-4E45-B409-763F17DF9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C4486-9E78-499F-A29D-D4537B3E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Annual Utilities Report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4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BD01F-F092-4802-B5F2-1563895F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System- Homeowner Responsibilities </a:t>
            </a:r>
          </a:p>
        </p:txBody>
      </p:sp>
      <p:pic>
        <p:nvPicPr>
          <p:cNvPr id="6" name="Picture Placeholder 5" descr="A close up of a rock&#10;&#10;Description automatically generated">
            <a:extLst>
              <a:ext uri="{FF2B5EF4-FFF2-40B4-BE49-F238E27FC236}">
                <a16:creationId xmlns:a16="http://schemas.microsoft.com/office/drawing/2014/main" xmlns="" id="{ED8D12F3-503D-4AE1-9098-BE365D8317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8450A8-B65C-4A2A-AA91-411496214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home is responsible for maintaining its own grinder pump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grinder pumps serve to push wastewater from our homes and through the community lines to the treatment plant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Failure of a grinder pump results in sewage overflowing to the ground and is a potential health issue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A&amp;D offers a maintenance and inspection program for grinder pumps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2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E29F1-0488-4F8C-97D4-6BB23C4E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Quality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D3243F-00BE-40B0-9DDA-F1EDA6B4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Our system is operated by James and James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It is routinely tested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An annual consumer confidence report is made available to all users in April based on the previous year’s data </a:t>
            </a:r>
            <a:endParaRPr lang="en-US" sz="1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Per Dr. H2O, our water is delicious!</a:t>
            </a:r>
          </a:p>
        </p:txBody>
      </p:sp>
      <p:pic>
        <p:nvPicPr>
          <p:cNvPr id="10" name="Picture Placeholder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AAF43A7F-7DF7-4C06-B47E-AC3315A980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>
            <a:fillRect/>
          </a:stretch>
        </p:blipFill>
        <p:spPr>
          <a:xfrm rot="10800000">
            <a:off x="5006477" y="978408"/>
            <a:ext cx="6121041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77AA4-1FD6-4CCC-9E64-D09B10A8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Usage </a:t>
            </a:r>
          </a:p>
        </p:txBody>
      </p:sp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714A7D8-81CE-45B0-A100-DB888554F2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r="1803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9259CF-CF09-44E7-A37C-02B9DA3E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tank is 100K gallons and our pump rate is 80 </a:t>
            </a:r>
            <a:r>
              <a:rPr lang="en-US" dirty="0" err="1"/>
              <a:t>gpm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homeowner water usage is not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measure total water usage a means of determining if there are potential system leaks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current usage rate is approximately 7500 gallons per day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from 5000 gallons per day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be due to increased Inn utilization</a:t>
            </a:r>
          </a:p>
        </p:txBody>
      </p:sp>
    </p:spTree>
    <p:extLst>
      <p:ext uri="{BB962C8B-B14F-4D97-AF65-F5344CB8AC3E}">
        <p14:creationId xmlns:p14="http://schemas.microsoft.com/office/powerpoint/2010/main" val="226521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A28D6-EEA2-4C74-B2BC-F53BEFEE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Conveyance System Leaks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05084C-4B34-4B5D-A219-4ED25206D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identified and repaired several leaks this year: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Ridge North (near lot 202)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 leak, required makeup of specialized fittings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Rocky Branch Trail (above lot 63)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Hunnicut Hollow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Hunnicut Mountain (at homeowner’s supply side)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Ridge North (at  homeowner’s supply side on lot 215) </a:t>
            </a:r>
          </a:p>
          <a:p>
            <a:r>
              <a:rPr lang="en-US" dirty="0"/>
              <a:t>* Leaks on the homeowner’s side of the valve box are the homeowner’s responsibility </a:t>
            </a:r>
          </a:p>
          <a:p>
            <a:endParaRPr lang="en-US" dirty="0"/>
          </a:p>
        </p:txBody>
      </p:sp>
      <p:pic>
        <p:nvPicPr>
          <p:cNvPr id="3" name="Picture Placeholder 2" descr="Linville Falls Water Usage.pd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r="1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720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CAC90-39CF-413A-8D9F-A760B577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Wastewater Compliance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DE3696-C621-499E-B113-741DCFF10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Our system is operated by James and James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Our discharge to the local Catawba River is monitored 5 days a week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We have had zero fines and non compliances in 2019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No major equipment failures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Minor clog in clarifier &amp; blockage in aeration basin in February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REMC damaged effluent lines in August but paid for repairs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rock&#10;&#10;Description automatically generated">
            <a:extLst>
              <a:ext uri="{FF2B5EF4-FFF2-40B4-BE49-F238E27FC236}">
                <a16:creationId xmlns:a16="http://schemas.microsoft.com/office/drawing/2014/main" xmlns="" id="{F462D5C4-390C-4F92-9D6E-B88D34A806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1" r="3" b="2034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952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84738-0F54-4664-890A-E691B52B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James and James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289C90-2DE6-4D3E-8C94-8B1347FD4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Potential merger between Envirolink Co and James &amp; James was announced in the summer of 2019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We learned that the new company intended to greatly increase our service rate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/>
              <a:t>James and James withdrew from the merger and continues to operate our system at the same cost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200"/>
          </a:p>
        </p:txBody>
      </p:sp>
      <p:pic>
        <p:nvPicPr>
          <p:cNvPr id="6" name="Picture Placeholder 5" descr="A sign on the side of a building&#10;&#10;Description automatically generated">
            <a:extLst>
              <a:ext uri="{FF2B5EF4-FFF2-40B4-BE49-F238E27FC236}">
                <a16:creationId xmlns:a16="http://schemas.microsoft.com/office/drawing/2014/main" xmlns="" id="{6EEE86F4-2F12-4AD2-87A6-F54356DE25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055476" y="952500"/>
            <a:ext cx="6116974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6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5B1C0AF-1073-4336-85C6-30489CB3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Sewer System – Homeowner Responsibilities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71D548C-9437-46B4-B462-64EE6D7C1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3" y="2348680"/>
            <a:ext cx="4524973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/>
              <a:t>Keep Oil  and Grease Out of the Sewers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Placeholder 15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DD16E473-D11B-4A6B-A270-A14124E887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-1" b="19862"/>
          <a:stretch/>
        </p:blipFill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0998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9CCD6DB-47FF-43F1-9A08-86BED8E76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FE2E9-9ED3-426A-BCA3-50B2E2A8F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System – Homeowner </a:t>
            </a:r>
            <a:r>
              <a:rPr lang="en-US" dirty="0" err="1"/>
              <a:t>Responsibilites</a:t>
            </a:r>
            <a:r>
              <a:rPr lang="en-US" dirty="0"/>
              <a:t> </a:t>
            </a:r>
          </a:p>
        </p:txBody>
      </p:sp>
      <p:pic>
        <p:nvPicPr>
          <p:cNvPr id="6" name="Picture Placeholder 5" descr="A close up of a bottle&#10;&#10;Description automatically generated">
            <a:extLst>
              <a:ext uri="{FF2B5EF4-FFF2-40B4-BE49-F238E27FC236}">
                <a16:creationId xmlns:a16="http://schemas.microsoft.com/office/drawing/2014/main" xmlns="" id="{8531EDEE-0F25-4BC2-8452-78F7C90B51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b="889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EFE6E1-9253-48B0-97ED-86B16B371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Do not discharge strong chemicals </a:t>
            </a:r>
          </a:p>
          <a:p>
            <a:endParaRPr lang="en-US" sz="2000" b="1" dirty="0"/>
          </a:p>
          <a:p>
            <a:r>
              <a:rPr lang="en-US" sz="2000" b="1" dirty="0"/>
              <a:t>Bleach, ammonia, or other strong chemicals can kill the </a:t>
            </a:r>
            <a:r>
              <a:rPr lang="en-US" sz="2000" b="1" dirty="0" err="1"/>
              <a:t>biolife“bugs</a:t>
            </a:r>
            <a:r>
              <a:rPr lang="en-US" sz="2000" b="1" dirty="0"/>
              <a:t>” in wastewater system </a:t>
            </a:r>
          </a:p>
        </p:txBody>
      </p:sp>
    </p:spTree>
    <p:extLst>
      <p:ext uri="{BB962C8B-B14F-4D97-AF65-F5344CB8AC3E}">
        <p14:creationId xmlns:p14="http://schemas.microsoft.com/office/powerpoint/2010/main" val="328027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393</Words>
  <Application>Microsoft Macintosh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2019 Annual Utilities Report </vt:lpstr>
      <vt:lpstr>Water Quality </vt:lpstr>
      <vt:lpstr>Water Usage </vt:lpstr>
      <vt:lpstr>Water Conveyance System Leaks </vt:lpstr>
      <vt:lpstr>Wastewater Compliance </vt:lpstr>
      <vt:lpstr>James and James Status</vt:lpstr>
      <vt:lpstr>Sewer System – Homeowner Responsibilities </vt:lpstr>
      <vt:lpstr>PowerPoint Presentation</vt:lpstr>
      <vt:lpstr>Sewer System – Homeowner Responsibilites </vt:lpstr>
      <vt:lpstr>Sewer System- Homeowner Responsibilities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Annual Utilizes Report</dc:title>
  <dc:creator>ellenmick631@gmail.com</dc:creator>
  <cp:lastModifiedBy>John Plain</cp:lastModifiedBy>
  <cp:revision>10</cp:revision>
  <dcterms:created xsi:type="dcterms:W3CDTF">2019-11-12T14:12:06Z</dcterms:created>
  <dcterms:modified xsi:type="dcterms:W3CDTF">2019-11-13T19:58:22Z</dcterms:modified>
</cp:coreProperties>
</file>