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612DD-DB04-444E-A3A7-B4B1580954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LFCPOA Finances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EACFC6-1494-40BA-9F00-3DA9800F02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2019 Dues and Budget</a:t>
            </a:r>
          </a:p>
        </p:txBody>
      </p:sp>
    </p:spTree>
    <p:extLst>
      <p:ext uri="{BB962C8B-B14F-4D97-AF65-F5344CB8AC3E}">
        <p14:creationId xmlns:p14="http://schemas.microsoft.com/office/powerpoint/2010/main" val="775907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AFCF2-F792-4829-AEA9-BEA556843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2019 Dues AND RELATED BUDGET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136B7D-F093-4961-ABA9-693BB99DE3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740" y="1847423"/>
            <a:ext cx="5248118" cy="4941697"/>
          </a:xfrm>
          <a:prstGeom prst="rect">
            <a:avLst/>
          </a:prstGeom>
          <a:ln w="25400">
            <a:solidFill>
              <a:schemeClr val="accent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5658FCD-2E1B-47B3-A1A9-E9A33CAF8C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1817" y="1847423"/>
            <a:ext cx="5106277" cy="4941697"/>
          </a:xfrm>
          <a:prstGeom prst="rect">
            <a:avLst/>
          </a:prstGeom>
          <a:ln w="254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4433838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5</TotalTime>
  <Words>11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Gill Sans MT</vt:lpstr>
      <vt:lpstr>Wingdings 2</vt:lpstr>
      <vt:lpstr>Dividend</vt:lpstr>
      <vt:lpstr>LFCPOA Finances</vt:lpstr>
      <vt:lpstr>2019 Dues AND RELATED BUDGET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LFCPOA Finances</dc:title>
  <dc:creator>John Szweda</dc:creator>
  <cp:lastModifiedBy>Jean Crago</cp:lastModifiedBy>
  <cp:revision>1</cp:revision>
  <dcterms:created xsi:type="dcterms:W3CDTF">2019-11-11T22:45:56Z</dcterms:created>
  <dcterms:modified xsi:type="dcterms:W3CDTF">2019-11-15T14:06:52Z</dcterms:modified>
</cp:coreProperties>
</file>