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890"/>
    <a:srgbClr val="93D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11/15/2019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B087-26D0-429E-A74E-CD6A67678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2019 Financial Report</a:t>
            </a:r>
          </a:p>
        </p:txBody>
      </p:sp>
    </p:spTree>
    <p:extLst>
      <p:ext uri="{BB962C8B-B14F-4D97-AF65-F5344CB8AC3E}">
        <p14:creationId xmlns:p14="http://schemas.microsoft.com/office/powerpoint/2010/main" val="37291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DE3E-421D-46A2-BA21-B2A33491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LFCPOA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Accounts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606A2-55D5-44DB-B95A-D3EACE02EC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2440815"/>
            <a:ext cx="2876550" cy="7810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1462AE-351F-4859-8E4A-905D9A7F089C}"/>
              </a:ext>
            </a:extLst>
          </p:cNvPr>
          <p:cNvSpPr txBox="1"/>
          <p:nvPr/>
        </p:nvSpPr>
        <p:spPr>
          <a:xfrm>
            <a:off x="768626" y="3429000"/>
            <a:ext cx="394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monies received are deposited in our checking account in Marion.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BECDE0-8F7A-440A-8F74-7394469935E8}"/>
              </a:ext>
            </a:extLst>
          </p:cNvPr>
          <p:cNvSpPr txBox="1"/>
          <p:nvPr/>
        </p:nvSpPr>
        <p:spPr>
          <a:xfrm>
            <a:off x="897984" y="4556889"/>
            <a:ext cx="322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transactions are recorded in QuickBooks.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3DCEE-F1EE-4AAA-A828-C8CAFE9C579E}"/>
              </a:ext>
            </a:extLst>
          </p:cNvPr>
          <p:cNvSpPr txBox="1"/>
          <p:nvPr/>
        </p:nvSpPr>
        <p:spPr>
          <a:xfrm>
            <a:off x="847046" y="5555194"/>
            <a:ext cx="32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not currently needed are transferred to one of three EJ accounts.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762694-EFB8-4F56-B143-0C8B059EE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54" y="2078865"/>
            <a:ext cx="2857500" cy="114300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3C7FA5C-4037-41F7-884E-22B58180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3668" y="3752165"/>
            <a:ext cx="3122941" cy="2382210"/>
          </a:xfrm>
        </p:spPr>
        <p:txBody>
          <a:bodyPr/>
          <a:lstStyle/>
          <a:p>
            <a:r>
              <a:rPr lang="en-US" dirty="0"/>
              <a:t>Budget Reserve Account</a:t>
            </a:r>
          </a:p>
          <a:p>
            <a:endParaRPr lang="en-US" dirty="0"/>
          </a:p>
          <a:p>
            <a:r>
              <a:rPr lang="en-US" dirty="0"/>
              <a:t>Road Reserve Account</a:t>
            </a:r>
          </a:p>
          <a:p>
            <a:endParaRPr lang="en-US" dirty="0"/>
          </a:p>
          <a:p>
            <a:r>
              <a:rPr lang="en-US" dirty="0"/>
              <a:t>Utility Reserve Account</a:t>
            </a:r>
          </a:p>
        </p:txBody>
      </p:sp>
    </p:spTree>
    <p:extLst>
      <p:ext uri="{BB962C8B-B14F-4D97-AF65-F5344CB8AC3E}">
        <p14:creationId xmlns:p14="http://schemas.microsoft.com/office/powerpoint/2010/main" val="102843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D3522A-7C19-4204-9057-FD77056B9CB7}"/>
              </a:ext>
            </a:extLst>
          </p:cNvPr>
          <p:cNvSpPr/>
          <p:nvPr/>
        </p:nvSpPr>
        <p:spPr>
          <a:xfrm>
            <a:off x="768625" y="827019"/>
            <a:ext cx="5128590" cy="572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C58F1-2DED-4328-BE08-C94952C3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9" y="887896"/>
            <a:ext cx="4770783" cy="56031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A443D7-1C20-43E4-BB60-FAD52ED67197}"/>
              </a:ext>
            </a:extLst>
          </p:cNvPr>
          <p:cNvGrpSpPr/>
          <p:nvPr/>
        </p:nvGrpSpPr>
        <p:grpSpPr>
          <a:xfrm>
            <a:off x="7222435" y="2377005"/>
            <a:ext cx="3578087" cy="2624965"/>
            <a:chOff x="7301948" y="1709528"/>
            <a:chExt cx="3578087" cy="26249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656DD7-F2AF-44F7-BDD1-DCF5E95C0F8F}"/>
                </a:ext>
              </a:extLst>
            </p:cNvPr>
            <p:cNvSpPr/>
            <p:nvPr/>
          </p:nvSpPr>
          <p:spPr>
            <a:xfrm>
              <a:off x="7301948" y="1709528"/>
              <a:ext cx="3578087" cy="2624965"/>
            </a:xfrm>
            <a:prstGeom prst="rect">
              <a:avLst/>
            </a:prstGeom>
            <a:solidFill>
              <a:srgbClr val="8ED8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4974E3-6498-4F5E-A7E7-7F494B10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230" y="1864724"/>
              <a:ext cx="3248025" cy="231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7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0FA8E-E634-4E7F-87DA-CE6E6A0DA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59" y="576261"/>
            <a:ext cx="3152775" cy="2390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DE427E-EFAD-4988-9A4E-FCF47CDB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50" y="576260"/>
            <a:ext cx="3541889" cy="239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765F4-3351-4691-91CA-102FE2C8F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768" y="3538329"/>
            <a:ext cx="3286125" cy="2247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3C2A2-0B9E-4978-8378-334F3002D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64" y="3538329"/>
            <a:ext cx="3472070" cy="26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59948A-AAC6-40CD-9B86-A05259AD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2" y="619125"/>
            <a:ext cx="43338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4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175</TotalTime>
  <Words>46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Georgia</vt:lpstr>
      <vt:lpstr>Trebuchet MS</vt:lpstr>
      <vt:lpstr>Wingdings</vt:lpstr>
      <vt:lpstr>Wood Type</vt:lpstr>
      <vt:lpstr>2019 Financial Report</vt:lpstr>
      <vt:lpstr>LFCPOA    Accounts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Financial Report</dc:title>
  <dc:creator>Jean Crago</dc:creator>
  <cp:lastModifiedBy>Jean Crago</cp:lastModifiedBy>
  <cp:revision>14</cp:revision>
  <dcterms:created xsi:type="dcterms:W3CDTF">2019-11-12T01:48:13Z</dcterms:created>
  <dcterms:modified xsi:type="dcterms:W3CDTF">2019-11-15T14:06:16Z</dcterms:modified>
</cp:coreProperties>
</file>